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6FC9-7A77-1342-9A01-DA9E3D9043E0}" type="datetimeFigureOut">
              <a:rPr lang="en-US" smtClean="0"/>
              <a:t>11/1/11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84AB-2821-2E4A-956D-88C186CA8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45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6FC9-7A77-1342-9A01-DA9E3D9043E0}" type="datetimeFigureOut">
              <a:rPr lang="en-US" smtClean="0"/>
              <a:t>11/1/11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84AB-2821-2E4A-956D-88C186CA8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071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6FC9-7A77-1342-9A01-DA9E3D9043E0}" type="datetimeFigureOut">
              <a:rPr lang="en-US" smtClean="0"/>
              <a:t>11/1/11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84AB-2821-2E4A-956D-88C186CA8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449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6FC9-7A77-1342-9A01-DA9E3D9043E0}" type="datetimeFigureOut">
              <a:rPr lang="en-US" smtClean="0"/>
              <a:t>11/1/11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84AB-2821-2E4A-956D-88C186CA8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57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6FC9-7A77-1342-9A01-DA9E3D9043E0}" type="datetimeFigureOut">
              <a:rPr lang="en-US" smtClean="0"/>
              <a:t>11/1/11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84AB-2821-2E4A-956D-88C186CA8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49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6FC9-7A77-1342-9A01-DA9E3D9043E0}" type="datetimeFigureOut">
              <a:rPr lang="en-US" smtClean="0"/>
              <a:t>11/1/11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84AB-2821-2E4A-956D-88C186CA8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53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6FC9-7A77-1342-9A01-DA9E3D9043E0}" type="datetimeFigureOut">
              <a:rPr lang="en-US" smtClean="0"/>
              <a:t>11/1/11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84AB-2821-2E4A-956D-88C186CA8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340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6FC9-7A77-1342-9A01-DA9E3D9043E0}" type="datetimeFigureOut">
              <a:rPr lang="en-US" smtClean="0"/>
              <a:t>11/1/11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84AB-2821-2E4A-956D-88C186CA8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587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6FC9-7A77-1342-9A01-DA9E3D9043E0}" type="datetimeFigureOut">
              <a:rPr lang="en-US" smtClean="0"/>
              <a:t>11/1/11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84AB-2821-2E4A-956D-88C186CA8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769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6FC9-7A77-1342-9A01-DA9E3D9043E0}" type="datetimeFigureOut">
              <a:rPr lang="en-US" smtClean="0"/>
              <a:t>11/1/11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84AB-2821-2E4A-956D-88C186CA8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81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6FC9-7A77-1342-9A01-DA9E3D9043E0}" type="datetimeFigureOut">
              <a:rPr lang="en-US" smtClean="0"/>
              <a:t>11/1/11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84AB-2821-2E4A-956D-88C186CA8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32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86FC9-7A77-1342-9A01-DA9E3D9043E0}" type="datetimeFigureOut">
              <a:rPr lang="en-US" smtClean="0"/>
              <a:t>11/1/11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E84AB-2821-2E4A-956D-88C186CA8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2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Delete this and Enter the name of your story here.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Delete this and Enter your name</a:t>
            </a:r>
          </a:p>
          <a:p>
            <a:r>
              <a:rPr lang="en-US" dirty="0" smtClean="0"/>
              <a:t>Delete this and enter your section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422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199" y="299900"/>
            <a:ext cx="4187825" cy="6244969"/>
          </a:xfrm>
        </p:spPr>
        <p:txBody>
          <a:bodyPr/>
          <a:lstStyle/>
          <a:p>
            <a:r>
              <a:rPr lang="en-US" dirty="0" smtClean="0"/>
              <a:t>Delete this and begin to type your story here.  Add more slides if needed.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699097"/>
            <a:ext cx="4041775" cy="3427066"/>
          </a:xfrm>
        </p:spPr>
        <p:txBody>
          <a:bodyPr/>
          <a:lstStyle/>
          <a:p>
            <a:r>
              <a:rPr lang="en-US" dirty="0" smtClean="0"/>
              <a:t>Add your photo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434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199" y="299900"/>
            <a:ext cx="4187825" cy="6244969"/>
          </a:xfrm>
        </p:spPr>
        <p:txBody>
          <a:bodyPr/>
          <a:lstStyle/>
          <a:p>
            <a:r>
              <a:rPr lang="en-US" dirty="0" smtClean="0"/>
              <a:t>Delete this and begin to type your story here. 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699097"/>
            <a:ext cx="4041775" cy="3427066"/>
          </a:xfrm>
        </p:spPr>
        <p:txBody>
          <a:bodyPr/>
          <a:lstStyle/>
          <a:p>
            <a:r>
              <a:rPr lang="en-US" dirty="0" smtClean="0"/>
              <a:t>Add your photo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617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199" y="299900"/>
            <a:ext cx="4187825" cy="6244969"/>
          </a:xfrm>
        </p:spPr>
        <p:txBody>
          <a:bodyPr/>
          <a:lstStyle/>
          <a:p>
            <a:r>
              <a:rPr lang="en-US" dirty="0" smtClean="0"/>
              <a:t>Delete this and begin to type your story here.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699097"/>
            <a:ext cx="4041775" cy="3427066"/>
          </a:xfrm>
        </p:spPr>
        <p:txBody>
          <a:bodyPr/>
          <a:lstStyle/>
          <a:p>
            <a:r>
              <a:rPr lang="en-US" dirty="0" smtClean="0"/>
              <a:t>Add your photo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434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199" y="299900"/>
            <a:ext cx="4187825" cy="6244969"/>
          </a:xfrm>
        </p:spPr>
        <p:txBody>
          <a:bodyPr/>
          <a:lstStyle/>
          <a:p>
            <a:r>
              <a:rPr lang="en-US" dirty="0" smtClean="0"/>
              <a:t>Delete this and begin to type your story here.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699097"/>
            <a:ext cx="4041775" cy="3427066"/>
          </a:xfrm>
        </p:spPr>
        <p:txBody>
          <a:bodyPr/>
          <a:lstStyle/>
          <a:p>
            <a:r>
              <a:rPr lang="en-US" dirty="0" smtClean="0"/>
              <a:t>Add your photo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434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199" y="299900"/>
            <a:ext cx="4187825" cy="6244969"/>
          </a:xfrm>
        </p:spPr>
        <p:txBody>
          <a:bodyPr/>
          <a:lstStyle/>
          <a:p>
            <a:r>
              <a:rPr lang="en-US" dirty="0" smtClean="0"/>
              <a:t>Delete this and begin to type your story here.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699097"/>
            <a:ext cx="4041775" cy="3427066"/>
          </a:xfrm>
        </p:spPr>
        <p:txBody>
          <a:bodyPr/>
          <a:lstStyle/>
          <a:p>
            <a:r>
              <a:rPr lang="en-US" dirty="0" smtClean="0"/>
              <a:t>Add your photo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434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199" y="299900"/>
            <a:ext cx="4187825" cy="6244969"/>
          </a:xfrm>
        </p:spPr>
        <p:txBody>
          <a:bodyPr/>
          <a:lstStyle/>
          <a:p>
            <a:r>
              <a:rPr lang="en-US" dirty="0" smtClean="0"/>
              <a:t>Delete this and begin to type your story here.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699097"/>
            <a:ext cx="4041775" cy="3427066"/>
          </a:xfrm>
        </p:spPr>
        <p:txBody>
          <a:bodyPr/>
          <a:lstStyle/>
          <a:p>
            <a:r>
              <a:rPr lang="en-US" dirty="0" smtClean="0"/>
              <a:t>Add your photo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434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199" y="299900"/>
            <a:ext cx="4187825" cy="6244969"/>
          </a:xfrm>
        </p:spPr>
        <p:txBody>
          <a:bodyPr/>
          <a:lstStyle/>
          <a:p>
            <a:r>
              <a:rPr lang="en-US" dirty="0" smtClean="0"/>
              <a:t>Delete this and begin to type your story here.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699097"/>
            <a:ext cx="4041775" cy="3427066"/>
          </a:xfrm>
        </p:spPr>
        <p:txBody>
          <a:bodyPr/>
          <a:lstStyle/>
          <a:p>
            <a:r>
              <a:rPr lang="en-US" dirty="0" smtClean="0"/>
              <a:t>Add your photo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434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199" y="299900"/>
            <a:ext cx="4187825" cy="6244969"/>
          </a:xfrm>
        </p:spPr>
        <p:txBody>
          <a:bodyPr/>
          <a:lstStyle/>
          <a:p>
            <a:r>
              <a:rPr lang="en-US" dirty="0" smtClean="0"/>
              <a:t>Delete this and begin to type your story here.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699097"/>
            <a:ext cx="4041775" cy="3427066"/>
          </a:xfrm>
        </p:spPr>
        <p:txBody>
          <a:bodyPr/>
          <a:lstStyle/>
          <a:p>
            <a:r>
              <a:rPr lang="en-US" dirty="0" smtClean="0"/>
              <a:t>Add your photo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434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199" y="299900"/>
            <a:ext cx="4187825" cy="6244969"/>
          </a:xfrm>
        </p:spPr>
        <p:txBody>
          <a:bodyPr/>
          <a:lstStyle/>
          <a:p>
            <a:r>
              <a:rPr lang="en-US" dirty="0" smtClean="0"/>
              <a:t>Delete this and begin to type your story here.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699097"/>
            <a:ext cx="4041775" cy="3427066"/>
          </a:xfrm>
        </p:spPr>
        <p:txBody>
          <a:bodyPr/>
          <a:lstStyle/>
          <a:p>
            <a:r>
              <a:rPr lang="en-US" dirty="0" smtClean="0"/>
              <a:t>Add your photo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434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165</Words>
  <Application>Microsoft Macintosh PowerPoint</Application>
  <PresentationFormat>On-screen Show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Delete this and Enter the name of your story here.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Power Center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Delete this and Enter the name of your story here.</dc:title>
  <dc:creator>Jessica Simpson</dc:creator>
  <cp:lastModifiedBy>Jessica Simpson</cp:lastModifiedBy>
  <cp:revision>1</cp:revision>
  <dcterms:created xsi:type="dcterms:W3CDTF">2011-11-02T02:20:43Z</dcterms:created>
  <dcterms:modified xsi:type="dcterms:W3CDTF">2011-11-02T02:25:38Z</dcterms:modified>
</cp:coreProperties>
</file>